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6"/>
  </p:notesMasterIdLst>
  <p:sldIdLst>
    <p:sldId id="256" r:id="rId3"/>
    <p:sldId id="257" r:id="rId4"/>
    <p:sldId id="258" r:id="rId5"/>
  </p:sldIdLst>
  <p:sldSz cx="9144000" cy="5143500" type="screen16x9"/>
  <p:notesSz cx="6858000" cy="9144000"/>
  <p:embeddedFontLst>
    <p:embeddedFont>
      <p:font typeface="Dosis" pitchFamily="2" charset="0"/>
      <p:regular r:id="rId7"/>
      <p:bold r:id="rId8"/>
    </p:embeddedFont>
    <p:embeddedFont>
      <p:font typeface="Roboto" panose="02000000000000000000" pitchFamily="2" charset="0"/>
      <p:regular r:id="rId9"/>
      <p:bold r:id="rId10"/>
      <p:italic r:id="rId11"/>
      <p:boldItalic r:id="rId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1" d="100"/>
          <a:sy n="111" d="100"/>
        </p:scale>
        <p:origin x="393" y="51"/>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presProps" Target="presProps.xml"/><Relationship Id="rId3" Type="http://schemas.openxmlformats.org/officeDocument/2006/relationships/slide" Target="slides/slide1.xml"/><Relationship Id="rId7" Type="http://schemas.openxmlformats.org/officeDocument/2006/relationships/font" Target="fonts/font1.fntdata"/><Relationship Id="rId12" Type="http://schemas.openxmlformats.org/officeDocument/2006/relationships/font" Target="fonts/font6.fntdata"/><Relationship Id="rId2" Type="http://schemas.openxmlformats.org/officeDocument/2006/relationships/slideMaster" Target="slideMasters/slideMaster2.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5" Type="http://schemas.openxmlformats.org/officeDocument/2006/relationships/slide" Target="slides/slide3.xml"/><Relationship Id="rId15" Type="http://schemas.openxmlformats.org/officeDocument/2006/relationships/theme" Target="theme/theme1.xml"/><Relationship Id="rId10" Type="http://schemas.openxmlformats.org/officeDocument/2006/relationships/font" Target="fonts/font4.fntdata"/><Relationship Id="rId4" Type="http://schemas.openxmlformats.org/officeDocument/2006/relationships/slide" Target="slides/slide2.xml"/><Relationship Id="rId9" Type="http://schemas.openxmlformats.org/officeDocument/2006/relationships/font" Target="fonts/font3.fntdata"/><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github.com/mcikalmerdeka" TargetMode="External"/><Relationship Id="rId5" Type="http://schemas.openxmlformats.org/officeDocument/2006/relationships/hyperlink" Target="https://www.linkedin.com/in/muhammad-cikal-merdeka-50a658266/" TargetMode="External"/><Relationship Id="rId4" Type="http://schemas.openxmlformats.org/officeDocument/2006/relationships/hyperlink" Target="mailto:mcikalmerdeka@gmail.co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161800"/>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180">
                <a:latin typeface="Dosis"/>
                <a:ea typeface="Dosis"/>
                <a:cs typeface="Dosis"/>
                <a:sym typeface="Dosis"/>
              </a:rPr>
              <a:t>Investigate Business Hotel using Data Visualization</a:t>
            </a:r>
            <a:endParaRPr sz="3180">
              <a:latin typeface="Dosis"/>
              <a:ea typeface="Dosis"/>
              <a:cs typeface="Dosis"/>
              <a:sym typeface="Dosis"/>
            </a:endParaRPr>
          </a:p>
          <a:p>
            <a:pPr marL="0" lvl="0" indent="0" algn="ctr" rtl="0">
              <a:spcBef>
                <a:spcPts val="0"/>
              </a:spcBef>
              <a:spcAft>
                <a:spcPts val="0"/>
              </a:spcAft>
              <a:buSzPts val="990"/>
              <a:buNone/>
            </a:pPr>
            <a:endParaRPr sz="3180">
              <a:latin typeface="Dosis"/>
              <a:ea typeface="Dosis"/>
              <a:cs typeface="Dosis"/>
              <a:sym typeface="Dosis"/>
            </a:endParaRPr>
          </a:p>
        </p:txBody>
      </p:sp>
      <p:sp>
        <p:nvSpPr>
          <p:cNvPr id="4" name="Google Shape;100;p25">
            <a:extLst>
              <a:ext uri="{FF2B5EF4-FFF2-40B4-BE49-F238E27FC236}">
                <a16:creationId xmlns:a16="http://schemas.microsoft.com/office/drawing/2014/main" id="{66CC1A49-CECB-6A0D-6CE1-C86E1CB106B1}"/>
              </a:ext>
            </a:extLst>
          </p:cNvPr>
          <p:cNvSpPr txBox="1"/>
          <p:nvPr/>
        </p:nvSpPr>
        <p:spPr>
          <a:xfrm>
            <a:off x="5959950" y="908900"/>
            <a:ext cx="2803050" cy="1051518"/>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Muhammad Cikal Merdeka</a:t>
            </a: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Email : </a:t>
            </a:r>
            <a:r>
              <a:rPr lang="en-US" sz="1200" b="1" dirty="0">
                <a:latin typeface="Dosis"/>
                <a:ea typeface="Dosis"/>
                <a:cs typeface="Dosis"/>
                <a:sym typeface="Dosis"/>
                <a:hlinkClick r:id="rId4"/>
              </a:rPr>
              <a:t>mcikalmerdeka@gmail.com</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LinkedIn : </a:t>
            </a:r>
            <a:r>
              <a:rPr lang="en-ID" sz="1200" b="1" dirty="0">
                <a:latin typeface="Dosis"/>
                <a:ea typeface="Dosis"/>
                <a:cs typeface="Dosis"/>
                <a:sym typeface="Dosis"/>
                <a:hlinkClick r:id="rId5"/>
              </a:rPr>
              <a:t>linkedin.com/in/</a:t>
            </a:r>
            <a:r>
              <a:rPr lang="en-ID" sz="1200" b="1" dirty="0" err="1">
                <a:latin typeface="Dosis"/>
                <a:ea typeface="Dosis"/>
                <a:cs typeface="Dosis"/>
                <a:sym typeface="Dosis"/>
                <a:hlinkClick r:id="rId5"/>
              </a:rPr>
              <a:t>mcikalmerdeka</a:t>
            </a:r>
            <a:endParaRPr lang="en"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Github : </a:t>
            </a:r>
            <a:r>
              <a:rPr lang="en-ID" sz="1200" b="1" dirty="0">
                <a:latin typeface="Dosis"/>
                <a:ea typeface="Dosis"/>
                <a:cs typeface="Dosis"/>
                <a:sym typeface="Dosis"/>
                <a:hlinkClick r:id="rId6"/>
              </a:rPr>
              <a:t>github.com/mcikalmerdeka</a:t>
            </a:r>
            <a:endParaRPr lang="en" sz="1200" b="1" dirty="0">
              <a:latin typeface="Dosis"/>
              <a:ea typeface="Dosis"/>
              <a:cs typeface="Dosis"/>
              <a:sym typeface="Dosis"/>
            </a:endParaRPr>
          </a:p>
        </p:txBody>
      </p:sp>
      <p:pic>
        <p:nvPicPr>
          <p:cNvPr id="5" name="Google Shape;101;p25">
            <a:extLst>
              <a:ext uri="{FF2B5EF4-FFF2-40B4-BE49-F238E27FC236}">
                <a16:creationId xmlns:a16="http://schemas.microsoft.com/office/drawing/2014/main" id="{E32374F3-91F5-D5A6-1272-05F41930CCFF}"/>
              </a:ext>
            </a:extLst>
          </p:cNvPr>
          <p:cNvPicPr preferRelativeResize="0"/>
          <p:nvPr/>
        </p:nvPicPr>
        <p:blipFill>
          <a:blip r:embed="rId7"/>
          <a:srcRect l="8110" r="8110"/>
          <a:stretch/>
        </p:blipFill>
        <p:spPr>
          <a:xfrm>
            <a:off x="4665150" y="685600"/>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6" name="Google Shape;102;p25">
            <a:extLst>
              <a:ext uri="{FF2B5EF4-FFF2-40B4-BE49-F238E27FC236}">
                <a16:creationId xmlns:a16="http://schemas.microsoft.com/office/drawing/2014/main" id="{C295C0EC-0380-334C-B8BB-FCCB4260F145}"/>
              </a:ext>
            </a:extLst>
          </p:cNvPr>
          <p:cNvSpPr txBox="1">
            <a:spLocks/>
          </p:cNvSpPr>
          <p:nvPr/>
        </p:nvSpPr>
        <p:spPr>
          <a:xfrm>
            <a:off x="4665150" y="2159900"/>
            <a:ext cx="4167000" cy="229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L="914400" marR="0" lvl="1"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2pPr>
            <a:lvl3pPr marL="1371600" marR="0" lvl="2"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3pPr>
            <a:lvl4pPr marL="1828800" marR="0" lvl="3"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L="2286000" marR="0" lvl="4"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5pPr>
            <a:lvl6pPr marL="2743200" marR="0" lvl="5"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6pPr>
            <a:lvl7pPr marL="3200400" marR="0" lvl="6"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7pPr>
            <a:lvl8pPr marL="3657600" marR="0" lvl="7"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8pPr>
            <a:lvl9pPr marL="4114800" marR="0" lvl="8"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9pPr>
          </a:lstStyle>
          <a:p>
            <a:pPr marL="0" indent="0" algn="just">
              <a:lnSpc>
                <a:spcPct val="95000"/>
              </a:lnSpc>
              <a:spcAft>
                <a:spcPts val="1200"/>
              </a:spcAft>
              <a:buSzPts val="1018"/>
            </a:pPr>
            <a:r>
              <a:rPr lang="en-US" sz="1400" dirty="0">
                <a:latin typeface="Dosis" pitchFamily="2" charset="0"/>
              </a:rPr>
              <a:t>Dedicated entry-level data scientist with analytical and experimental background of Physics. My graduation 2023, a pivotal year marked by significant advancements in artificial intelligence with the introduction of GPT-4 and other generative AI models, has fueled my curiosity and excitement to delve into the field of data. I have comprehensive grasp of data science methodology from business understanding to modelling process with proficiency in </a:t>
            </a:r>
            <a:r>
              <a:rPr lang="en-US" sz="1400" b="1" dirty="0">
                <a:latin typeface="Dosis" pitchFamily="2" charset="0"/>
              </a:rPr>
              <a:t>Python, SQL, Tableau, Power BI, Looker Studio and other tools</a:t>
            </a:r>
            <a:r>
              <a:rPr lang="en-US" sz="1400" dirty="0">
                <a:latin typeface="Dosis" pitchFamily="2" charset="0"/>
              </a:rPr>
              <a:t> related to data analytics workflow from several coursework and bootcamps. </a:t>
            </a:r>
            <a:endParaRPr lang="en-ID" sz="1400" dirty="0">
              <a:latin typeface="Dosis" pitchFamily="2"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latin typeface="Roboto"/>
                <a:ea typeface="Roboto"/>
                <a:cs typeface="Roboto"/>
                <a:sym typeface="Roboto"/>
              </a:rPr>
              <a:t>Overview</a:t>
            </a:r>
            <a:endParaRPr sz="2220" b="1">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 dirty="0">
                <a:solidFill>
                  <a:schemeClr val="dk1"/>
                </a:solidFill>
                <a:latin typeface="Dosis"/>
                <a:ea typeface="Dosis"/>
                <a:cs typeface="Dosis"/>
                <a:sym typeface="Dosis"/>
              </a:rPr>
              <a:t>“Sangat penting bagi suatu perusahaan untuk selalu menganalisa performa bisnisnya. Pada kesempatan kali ini, kita akan lebih mendalami bisnis dalam bidang perhotelan. Fokus yang kita tuju adalah untuk mengetahui bagaimana perilaku pelanggan kita dalam melakukan pemesanan hotel, dan hubungannya terhadap tingkat pembatalan pemesanan hotel. Hasil dari insight yang kita temukan akan kita sajikan dalam bentuk data visualisasi agar lebih mudah dipahami dan bersifat lebih persuasif. ”</a:t>
            </a:r>
            <a:endParaRPr dirty="0">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a:t>Data Preprocessing</a:t>
            </a:r>
            <a:endParaRPr b="1"/>
          </a:p>
        </p:txBody>
      </p:sp>
      <p:sp>
        <p:nvSpPr>
          <p:cNvPr id="114" name="Google Shape;114;p27"/>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 sz="1500" dirty="0">
                <a:solidFill>
                  <a:schemeClr val="dk1"/>
                </a:solidFill>
              </a:rPr>
              <a:t>Tulislah proses data preprocessing yang kamu lakukan, dan jelaskan secara singkat bagaimana kamu melakukannya, dan alasan mengapa kamu melakukan proses tersebut.</a:t>
            </a:r>
            <a:br>
              <a:rPr lang="en" sz="1500" dirty="0">
                <a:solidFill>
                  <a:schemeClr val="dk1"/>
                </a:solidFill>
              </a:rPr>
            </a:br>
            <a:endParaRPr sz="1500" dirty="0">
              <a:solidFill>
                <a:schemeClr val="dk1"/>
              </a:solidFill>
            </a:endParaRPr>
          </a:p>
          <a:p>
            <a:pPr marL="457200" lvl="0" indent="-323850" algn="l" rtl="0">
              <a:spcBef>
                <a:spcPts val="0"/>
              </a:spcBef>
              <a:spcAft>
                <a:spcPts val="0"/>
              </a:spcAft>
              <a:buClr>
                <a:schemeClr val="dk1"/>
              </a:buClr>
              <a:buSzPts val="1500"/>
              <a:buChar char="●"/>
            </a:pPr>
            <a:r>
              <a:rPr lang="en" sz="1500" dirty="0">
                <a:solidFill>
                  <a:schemeClr val="dk1"/>
                </a:solidFill>
              </a:rPr>
              <a:t>Source code yang sudah kamu buat, dapat ditampilkan dan berikan link untuk mengakses file tersebut. </a:t>
            </a:r>
            <a:r>
              <a:rPr lang="en" sz="1500">
                <a:solidFill>
                  <a:schemeClr val="dk1"/>
                </a:solidFill>
              </a:rPr>
              <a:t>Contohnya seperti di pojok kanan bawah.</a:t>
            </a:r>
            <a:endParaRPr sz="1500" dirty="0">
              <a:solidFill>
                <a:schemeClr val="dk1"/>
              </a:solidFill>
            </a:endParaRPr>
          </a:p>
        </p:txBody>
      </p:sp>
      <p:sp>
        <p:nvSpPr>
          <p:cNvPr id="115" name="Google Shape;115;p27"/>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a:solidFill>
                  <a:srgbClr val="000000"/>
                </a:solidFill>
              </a:rPr>
              <a:t>Untuk selengkapnya, dapat melihat jupyter notebook </a:t>
            </a:r>
            <a:r>
              <a:rPr lang="en" sz="1100"/>
              <a:t>disini</a:t>
            </a:r>
            <a:endParaRPr sz="1100">
              <a:solidFill>
                <a:srgbClr val="000000"/>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69</TotalTime>
  <Words>261</Words>
  <Application>Microsoft Office PowerPoint</Application>
  <PresentationFormat>On-screen Show (16:9)</PresentationFormat>
  <Paragraphs>13</Paragraphs>
  <Slides>3</Slides>
  <Notes>3</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3</vt:i4>
      </vt:variant>
    </vt:vector>
  </HeadingPairs>
  <TitlesOfParts>
    <vt:vector size="8" baseType="lpstr">
      <vt:lpstr>Arial</vt:lpstr>
      <vt:lpstr>Dosis</vt:lpstr>
      <vt:lpstr>Roboto</vt:lpstr>
      <vt:lpstr>Simple Light</vt:lpstr>
      <vt:lpstr>Simple Light</vt:lpstr>
      <vt:lpstr>Investigate Business Hotel using Data Visualization </vt:lpstr>
      <vt:lpstr>Overview</vt:lpstr>
      <vt:lpstr>Data Preprocessing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Investigate Business Hotel using Data Visualization </dc:title>
  <cp:lastModifiedBy>Cikal Merdeka</cp:lastModifiedBy>
  <cp:revision>2</cp:revision>
  <dcterms:modified xsi:type="dcterms:W3CDTF">2024-04-09T05:42:14Z</dcterms:modified>
</cp:coreProperties>
</file>